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4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256C70B-2C13-4811-8D36-BC53CCFD9406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7F9C8C0-6B02-435F-A833-F589C008B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5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6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40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大津長宛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68079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大津長宛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48511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菊池郡大津町大字１２３３番地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28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０９０－〇〇〇〇－△△△△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7023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花子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親権者　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０９０－〇〇〇〇－△△△△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3EDA461-2564-5386-BEAB-FF85A8EED83A}"/>
              </a:ext>
            </a:extLst>
          </p:cNvPr>
          <p:cNvSpPr txBox="1"/>
          <p:nvPr/>
        </p:nvSpPr>
        <p:spPr>
          <a:xfrm>
            <a:off x="8061731" y="140826"/>
            <a:ext cx="129422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記入例</a:t>
            </a:r>
            <a:endParaRPr kumimoji="1" lang="en-US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円: 塗りつぶしなし 1">
            <a:extLst>
              <a:ext uri="{FF2B5EF4-FFF2-40B4-BE49-F238E27FC236}">
                <a16:creationId xmlns:a16="http://schemas.microsoft.com/office/drawing/2014/main" id="{1768AFA8-0E73-1EE3-FFEF-8950242730FD}"/>
              </a:ext>
            </a:extLst>
          </p:cNvPr>
          <p:cNvSpPr/>
          <p:nvPr/>
        </p:nvSpPr>
        <p:spPr>
          <a:xfrm>
            <a:off x="4712677" y="2536362"/>
            <a:ext cx="436098" cy="417853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32C1B6D6-9212-BD9D-E5E5-85672AFE8247}"/>
              </a:ext>
            </a:extLst>
          </p:cNvPr>
          <p:cNvSpPr/>
          <p:nvPr/>
        </p:nvSpPr>
        <p:spPr>
          <a:xfrm>
            <a:off x="5565703" y="4173002"/>
            <a:ext cx="3730283" cy="904776"/>
          </a:xfrm>
          <a:prstGeom prst="wedgeRectCallout">
            <a:avLst>
              <a:gd name="adj1" fmla="val -111796"/>
              <a:gd name="adj2" fmla="val 70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必ず親権者名をご記入ください</a:t>
            </a: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BF972238-E32F-8CA6-C959-418447057E7E}"/>
              </a:ext>
            </a:extLst>
          </p:cNvPr>
          <p:cNvSpPr/>
          <p:nvPr/>
        </p:nvSpPr>
        <p:spPr>
          <a:xfrm>
            <a:off x="6573000" y="2915838"/>
            <a:ext cx="2901443" cy="904776"/>
          </a:xfrm>
          <a:prstGeom prst="wedgeRectCallout">
            <a:avLst>
              <a:gd name="adj1" fmla="val 584"/>
              <a:gd name="adj2" fmla="val -86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顔写真を貼付して下さい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396917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191</Words>
  <Application>Microsoft Office PowerPoint</Application>
  <PresentationFormat>A4 210 x 297 mm</PresentationFormat>
  <Paragraphs>47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 公洋</dc:creator>
  <cp:lastModifiedBy>吉川 琴響</cp:lastModifiedBy>
  <cp:revision>11</cp:revision>
  <dcterms:modified xsi:type="dcterms:W3CDTF">2023-06-15T23:12:45Z</dcterms:modified>
</cp:coreProperties>
</file>