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0" r:id="rId2"/>
    <p:sldId id="263" r:id="rId3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0"/>
  </p:normalViewPr>
  <p:slideViewPr>
    <p:cSldViewPr snapToGrid="0">
      <p:cViewPr varScale="1">
        <p:scale>
          <a:sx n="80" d="100"/>
          <a:sy n="80" d="100"/>
        </p:scale>
        <p:origin x="9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E256C70B-2C13-4811-8D36-BC53CCFD9406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6"/>
            <a:ext cx="5387982" cy="3884437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17F9C8C0-6B02-435F-A833-F589C008B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158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9C8C0-6B02-435F-A833-F589C008BF7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161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9C8C0-6B02-435F-A833-F589C008BF7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584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2023/6/16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大津町長　宛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493974"/>
              </p:ext>
            </p:extLst>
          </p:nvPr>
        </p:nvGraphicFramePr>
        <p:xfrm>
          <a:off x="323645" y="1696305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268845" y="1379266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0845" y="1940499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3551916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363492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323645" y="5126858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819381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（指定居宅介護支援事業者の長記載）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988845" y="155866"/>
            <a:ext cx="165181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別紙様式第１－２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E446628B-BA92-4F0F-BBE7-5ABF3A796D25}"/>
              </a:ext>
            </a:extLst>
          </p:cNvPr>
          <p:cNvGraphicFramePr>
            <a:graphicFrameLocks noGrp="1"/>
          </p:cNvGraphicFramePr>
          <p:nvPr/>
        </p:nvGraphicFramePr>
        <p:xfrm>
          <a:off x="323645" y="4258948"/>
          <a:ext cx="5688000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0450A96-6C6D-4E78-A45A-F2F2681D8DF0}"/>
              </a:ext>
            </a:extLst>
          </p:cNvPr>
          <p:cNvSpPr txBox="1"/>
          <p:nvPr/>
        </p:nvSpPr>
        <p:spPr>
          <a:xfrm>
            <a:off x="323645" y="3968571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（介護支援専門員記載）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81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大津町長　宛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488871"/>
              </p:ext>
            </p:extLst>
          </p:nvPr>
        </p:nvGraphicFramePr>
        <p:xfrm>
          <a:off x="323645" y="1696305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大津　太郎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菊池郡大津町大字大津</a:t>
                      </a:r>
                      <a:r>
                        <a:rPr kumimoji="1" lang="en-US" altLang="ja-JP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1233</a:t>
                      </a:r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番地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S12.1.1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096-293-3112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268845" y="1379266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0845" y="1940499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3551916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363492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491524"/>
              </p:ext>
            </p:extLst>
          </p:nvPr>
        </p:nvGraphicFramePr>
        <p:xfrm>
          <a:off x="323645" y="5126858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○○福祉センター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菊池郡大津町大字～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マイナ　花子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０９６－○○○－○○○○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819381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（指定居宅介護支援事業者の長記載）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E446628B-BA92-4F0F-BBE7-5ABF3A796D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69367"/>
              </p:ext>
            </p:extLst>
          </p:nvPr>
        </p:nvGraphicFramePr>
        <p:xfrm>
          <a:off x="323645" y="4258948"/>
          <a:ext cx="5688000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大津　一郎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0450A96-6C6D-4E78-A45A-F2F2681D8DF0}"/>
              </a:ext>
            </a:extLst>
          </p:cNvPr>
          <p:cNvSpPr txBox="1"/>
          <p:nvPr/>
        </p:nvSpPr>
        <p:spPr>
          <a:xfrm>
            <a:off x="323645" y="3968571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（介護支援専門員記載）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8" name="円: 塗りつぶしなし 17">
            <a:extLst>
              <a:ext uri="{FF2B5EF4-FFF2-40B4-BE49-F238E27FC236}">
                <a16:creationId xmlns:a16="http://schemas.microsoft.com/office/drawing/2014/main" id="{ECBD36DC-306A-80F4-7E11-5D8ACC48B946}"/>
              </a:ext>
            </a:extLst>
          </p:cNvPr>
          <p:cNvSpPr/>
          <p:nvPr/>
        </p:nvSpPr>
        <p:spPr>
          <a:xfrm>
            <a:off x="4712677" y="2409752"/>
            <a:ext cx="436098" cy="417853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フローチャート: 結合子 18">
            <a:extLst>
              <a:ext uri="{FF2B5EF4-FFF2-40B4-BE49-F238E27FC236}">
                <a16:creationId xmlns:a16="http://schemas.microsoft.com/office/drawing/2014/main" id="{88B17876-4BFF-A1C0-37BC-0CC4D0B0157C}"/>
              </a:ext>
            </a:extLst>
          </p:cNvPr>
          <p:cNvSpPr/>
          <p:nvPr/>
        </p:nvSpPr>
        <p:spPr>
          <a:xfrm>
            <a:off x="3774328" y="4895061"/>
            <a:ext cx="689317" cy="6805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印</a:t>
            </a:r>
          </a:p>
        </p:txBody>
      </p:sp>
      <p:sp>
        <p:nvSpPr>
          <p:cNvPr id="20" name="吹き出し: 四角形 19">
            <a:extLst>
              <a:ext uri="{FF2B5EF4-FFF2-40B4-BE49-F238E27FC236}">
                <a16:creationId xmlns:a16="http://schemas.microsoft.com/office/drawing/2014/main" id="{C70B2162-4663-9B44-4FE2-D5D62917688F}"/>
              </a:ext>
            </a:extLst>
          </p:cNvPr>
          <p:cNvSpPr/>
          <p:nvPr/>
        </p:nvSpPr>
        <p:spPr>
          <a:xfrm>
            <a:off x="5109960" y="4409197"/>
            <a:ext cx="3730283" cy="904776"/>
          </a:xfrm>
          <a:prstGeom prst="wedgeRectCallout">
            <a:avLst>
              <a:gd name="adj1" fmla="val -63902"/>
              <a:gd name="adj2" fmla="val 469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施設印の押印をお願い致します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804FFEF-A737-2D24-AD8D-42D57E05509B}"/>
              </a:ext>
            </a:extLst>
          </p:cNvPr>
          <p:cNvSpPr txBox="1"/>
          <p:nvPr/>
        </p:nvSpPr>
        <p:spPr>
          <a:xfrm>
            <a:off x="8061731" y="140826"/>
            <a:ext cx="129422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記入例</a:t>
            </a:r>
            <a:endParaRPr kumimoji="1" lang="en-US" altLang="ja-JP" sz="24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3" name="吹き出し: 四角形 22">
            <a:extLst>
              <a:ext uri="{FF2B5EF4-FFF2-40B4-BE49-F238E27FC236}">
                <a16:creationId xmlns:a16="http://schemas.microsoft.com/office/drawing/2014/main" id="{A11B0E2A-FC90-BED1-020D-669D73ECEC20}"/>
              </a:ext>
            </a:extLst>
          </p:cNvPr>
          <p:cNvSpPr/>
          <p:nvPr/>
        </p:nvSpPr>
        <p:spPr>
          <a:xfrm>
            <a:off x="6454516" y="2985609"/>
            <a:ext cx="2901443" cy="904776"/>
          </a:xfrm>
          <a:prstGeom prst="wedgeRectCallout">
            <a:avLst>
              <a:gd name="adj1" fmla="val 584"/>
              <a:gd name="adj2" fmla="val -867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顔写真を貼付して下さい</a:t>
            </a:r>
          </a:p>
        </p:txBody>
      </p:sp>
    </p:spTree>
    <p:extLst>
      <p:ext uri="{BB962C8B-B14F-4D97-AF65-F5344CB8AC3E}">
        <p14:creationId xmlns:p14="http://schemas.microsoft.com/office/powerpoint/2010/main" val="2438746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224</Words>
  <Application>Microsoft Office PowerPoint</Application>
  <PresentationFormat>A4 210 x 297 mm</PresentationFormat>
  <Paragraphs>56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田島 公洋</dc:creator>
  <cp:lastModifiedBy>吉川 琴響</cp:lastModifiedBy>
  <cp:revision>11</cp:revision>
  <dcterms:modified xsi:type="dcterms:W3CDTF">2023-06-15T23:11:45Z</dcterms:modified>
</cp:coreProperties>
</file>