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0" r:id="rId2"/>
    <p:sldId id="263" r:id="rId3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0"/>
  </p:normalViewPr>
  <p:slideViewPr>
    <p:cSldViewPr snapToGrid="0">
      <p:cViewPr varScale="1">
        <p:scale>
          <a:sx n="80" d="100"/>
          <a:sy n="80" d="100"/>
        </p:scale>
        <p:origin x="9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2" y="0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E256C70B-2C13-4811-8D36-BC53CCFD9406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747996"/>
            <a:ext cx="5387982" cy="3884437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501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2" y="9371501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17F9C8C0-6B02-435F-A833-F589C008B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5158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9C8C0-6B02-435F-A833-F589C008BF7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81618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9C8C0-6B02-435F-A833-F589C008BF7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6584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57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8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87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57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27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32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185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04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15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42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E9EF0-85CA-42B7-A63B-5B655A5EFFE1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28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9EF0-85CA-42B7-A63B-5B655A5EFFE1}" type="datetimeFigureOut">
              <a:rPr kumimoji="1" lang="ja-JP" altLang="en-US" smtClean="0"/>
              <a:t>2023/6/16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2C555-C725-4331-A2C4-BEF9D691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45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33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5336" y="740991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大津町長　宛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493974"/>
              </p:ext>
            </p:extLst>
          </p:nvPr>
        </p:nvGraphicFramePr>
        <p:xfrm>
          <a:off x="323645" y="1696305"/>
          <a:ext cx="5642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7268845" y="1379266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430845" y="1940499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645" y="3551916"/>
            <a:ext cx="82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645" y="1363492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/>
        </p:nvGraphicFramePr>
        <p:xfrm>
          <a:off x="323645" y="5126858"/>
          <a:ext cx="5688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事業者名</a:t>
                      </a:r>
                      <a:endParaRPr kumimoji="1" lang="ja-JP" altLang="en-US" sz="12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39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事業者の住所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23645" y="4819381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（指定居宅介護支援事業者の長記載）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988845" y="740991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988845" y="155866"/>
            <a:ext cx="165181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別紙様式第１－２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E446628B-BA92-4F0F-BBE7-5ABF3A796D25}"/>
              </a:ext>
            </a:extLst>
          </p:cNvPr>
          <p:cNvGraphicFramePr>
            <a:graphicFrameLocks noGrp="1"/>
          </p:cNvGraphicFramePr>
          <p:nvPr/>
        </p:nvGraphicFramePr>
        <p:xfrm>
          <a:off x="323645" y="4258948"/>
          <a:ext cx="5688000" cy="3708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</a:tbl>
          </a:graphicData>
        </a:graphic>
      </p:graphicFrame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0450A96-6C6D-4E78-A45A-F2F2681D8DF0}"/>
              </a:ext>
            </a:extLst>
          </p:cNvPr>
          <p:cNvSpPr txBox="1"/>
          <p:nvPr/>
        </p:nvSpPr>
        <p:spPr>
          <a:xfrm>
            <a:off x="323645" y="3968571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（介護支援専門員記載）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81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33000" y="371659"/>
            <a:ext cx="32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個人番号カード顔写真証明書</a:t>
            </a:r>
            <a:endParaRPr kumimoji="1"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5336" y="740991"/>
            <a:ext cx="32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大津町長　宛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7488871"/>
              </p:ext>
            </p:extLst>
          </p:nvPr>
        </p:nvGraphicFramePr>
        <p:xfrm>
          <a:off x="323645" y="1696305"/>
          <a:ext cx="5642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66767098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525526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大津　太郎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住所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菊池郡大津町大字大津</a:t>
                      </a:r>
                      <a:r>
                        <a:rPr kumimoji="1" lang="en-US" altLang="ja-JP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1233</a:t>
                      </a:r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番地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生年月日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S12.1.1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性別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男・女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54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096-293-3112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7268845" y="1379266"/>
            <a:ext cx="144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430845" y="1940499"/>
            <a:ext cx="111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申請者本人の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顔写真貼付欄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3645" y="3551916"/>
            <a:ext cx="82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私は、上記個人番号カード交付申請者が、貼付した写真の者と同一人物であることを証明します。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645" y="1363492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（申請者本人）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491524"/>
              </p:ext>
            </p:extLst>
          </p:nvPr>
        </p:nvGraphicFramePr>
        <p:xfrm>
          <a:off x="323645" y="5126858"/>
          <a:ext cx="5688000" cy="14833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事業者名</a:t>
                      </a:r>
                      <a:endParaRPr kumimoji="1" lang="ja-JP" altLang="en-US" sz="12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○○福祉センター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539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事業者の住所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菊池郡大津町大字～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9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マイナ　花子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０９６－○○○－○○○○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3127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323645" y="4819381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（指定居宅介護支援事業者の長記載）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988845" y="740991"/>
            <a:ext cx="175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令和　年　月　日</a:t>
            </a: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E446628B-BA92-4F0F-BBE7-5ABF3A796D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69367"/>
              </p:ext>
            </p:extLst>
          </p:nvPr>
        </p:nvGraphicFramePr>
        <p:xfrm>
          <a:off x="323645" y="4258948"/>
          <a:ext cx="5688000" cy="3708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630434833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27160634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氏名</a:t>
                      </a:r>
                      <a:endParaRPr kumimoji="1" lang="en-US" altLang="ja-JP" sz="16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大津　一郎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26085"/>
                  </a:ext>
                </a:extLst>
              </a:tr>
            </a:tbl>
          </a:graphicData>
        </a:graphic>
      </p:graphicFrame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0450A96-6C6D-4E78-A45A-F2F2681D8DF0}"/>
              </a:ext>
            </a:extLst>
          </p:cNvPr>
          <p:cNvSpPr txBox="1"/>
          <p:nvPr/>
        </p:nvSpPr>
        <p:spPr>
          <a:xfrm>
            <a:off x="323645" y="3968571"/>
            <a:ext cx="564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（介護支援専門員記載）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8" name="円: 塗りつぶしなし 17">
            <a:extLst>
              <a:ext uri="{FF2B5EF4-FFF2-40B4-BE49-F238E27FC236}">
                <a16:creationId xmlns:a16="http://schemas.microsoft.com/office/drawing/2014/main" id="{ECBD36DC-306A-80F4-7E11-5D8ACC48B946}"/>
              </a:ext>
            </a:extLst>
          </p:cNvPr>
          <p:cNvSpPr/>
          <p:nvPr/>
        </p:nvSpPr>
        <p:spPr>
          <a:xfrm>
            <a:off x="4712677" y="2409752"/>
            <a:ext cx="436098" cy="417853"/>
          </a:xfrm>
          <a:prstGeom prst="donu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9" name="フローチャート: 結合子 18">
            <a:extLst>
              <a:ext uri="{FF2B5EF4-FFF2-40B4-BE49-F238E27FC236}">
                <a16:creationId xmlns:a16="http://schemas.microsoft.com/office/drawing/2014/main" id="{88B17876-4BFF-A1C0-37BC-0CC4D0B0157C}"/>
              </a:ext>
            </a:extLst>
          </p:cNvPr>
          <p:cNvSpPr/>
          <p:nvPr/>
        </p:nvSpPr>
        <p:spPr>
          <a:xfrm>
            <a:off x="3774328" y="4895061"/>
            <a:ext cx="689317" cy="6805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印</a:t>
            </a:r>
          </a:p>
        </p:txBody>
      </p:sp>
      <p:sp>
        <p:nvSpPr>
          <p:cNvPr id="20" name="吹き出し: 四角形 19">
            <a:extLst>
              <a:ext uri="{FF2B5EF4-FFF2-40B4-BE49-F238E27FC236}">
                <a16:creationId xmlns:a16="http://schemas.microsoft.com/office/drawing/2014/main" id="{C70B2162-4663-9B44-4FE2-D5D62917688F}"/>
              </a:ext>
            </a:extLst>
          </p:cNvPr>
          <p:cNvSpPr/>
          <p:nvPr/>
        </p:nvSpPr>
        <p:spPr>
          <a:xfrm>
            <a:off x="5109960" y="4409197"/>
            <a:ext cx="3730283" cy="904776"/>
          </a:xfrm>
          <a:prstGeom prst="wedgeRectCallout">
            <a:avLst>
              <a:gd name="adj1" fmla="val -63902"/>
              <a:gd name="adj2" fmla="val 469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施設印の押印をお願い致します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804FFEF-A737-2D24-AD8D-42D57E05509B}"/>
              </a:ext>
            </a:extLst>
          </p:cNvPr>
          <p:cNvSpPr txBox="1"/>
          <p:nvPr/>
        </p:nvSpPr>
        <p:spPr>
          <a:xfrm>
            <a:off x="8061731" y="140826"/>
            <a:ext cx="129422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記入例</a:t>
            </a:r>
            <a:endParaRPr kumimoji="1" lang="en-US" altLang="ja-JP" sz="24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3" name="吹き出し: 四角形 22">
            <a:extLst>
              <a:ext uri="{FF2B5EF4-FFF2-40B4-BE49-F238E27FC236}">
                <a16:creationId xmlns:a16="http://schemas.microsoft.com/office/drawing/2014/main" id="{A11B0E2A-FC90-BED1-020D-669D73ECEC20}"/>
              </a:ext>
            </a:extLst>
          </p:cNvPr>
          <p:cNvSpPr/>
          <p:nvPr/>
        </p:nvSpPr>
        <p:spPr>
          <a:xfrm>
            <a:off x="6454516" y="2985609"/>
            <a:ext cx="2901443" cy="904776"/>
          </a:xfrm>
          <a:prstGeom prst="wedgeRectCallout">
            <a:avLst>
              <a:gd name="adj1" fmla="val 584"/>
              <a:gd name="adj2" fmla="val -867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顔写真を貼付して下さい</a:t>
            </a:r>
          </a:p>
        </p:txBody>
      </p:sp>
    </p:spTree>
    <p:extLst>
      <p:ext uri="{BB962C8B-B14F-4D97-AF65-F5344CB8AC3E}">
        <p14:creationId xmlns:p14="http://schemas.microsoft.com/office/powerpoint/2010/main" val="2438746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</TotalTime>
  <Words>224</Words>
  <Application>Microsoft Office PowerPoint</Application>
  <PresentationFormat>A4 210 x 297 mm</PresentationFormat>
  <Paragraphs>56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明朝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田島 公洋</dc:creator>
  <cp:lastModifiedBy>吉川 琴響</cp:lastModifiedBy>
  <cp:revision>11</cp:revision>
  <dcterms:modified xsi:type="dcterms:W3CDTF">2023-06-15T23:11:45Z</dcterms:modified>
</cp:coreProperties>
</file>