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0"/>
  </p:normalViewPr>
  <p:slideViewPr>
    <p:cSldViewPr snapToGrid="0">
      <p:cViewPr varScale="1">
        <p:scale>
          <a:sx n="80" d="100"/>
          <a:sy n="80" d="100"/>
        </p:scale>
        <p:origin x="9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2" y="0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E256C70B-2C13-4811-8D36-BC53CCFD9406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747996"/>
            <a:ext cx="5387982" cy="3884437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501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2" y="9371501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17F9C8C0-6B02-435F-A833-F589C008B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5158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9C8C0-6B02-435F-A833-F589C008BF7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82135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9C8C0-6B02-435F-A833-F589C008BF7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03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57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8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87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57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27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2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18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04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15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2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28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9EF0-85CA-42B7-A63B-5B655A5EFFE1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45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3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336" y="740991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大津町長宛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804151"/>
              </p:ext>
            </p:extLst>
          </p:nvPr>
        </p:nvGraphicFramePr>
        <p:xfrm>
          <a:off x="323645" y="1817601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en-US" altLang="ja-JP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7268845" y="1482239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30845" y="1817601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645" y="4310767"/>
            <a:ext cx="82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645" y="148478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273160"/>
              </p:ext>
            </p:extLst>
          </p:nvPr>
        </p:nvGraphicFramePr>
        <p:xfrm>
          <a:off x="323645" y="4987875"/>
          <a:ext cx="5688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施設名</a:t>
                      </a:r>
                      <a:endParaRPr kumimoji="1" lang="ja-JP" altLang="en-US" sz="12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3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施設の住所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23645" y="468009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（施設長記載）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988845" y="740991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9C8A6FD-9E3F-44C8-ABF6-7214099F43C2}"/>
              </a:ext>
            </a:extLst>
          </p:cNvPr>
          <p:cNvSpPr txBox="1"/>
          <p:nvPr/>
        </p:nvSpPr>
        <p:spPr>
          <a:xfrm>
            <a:off x="7884367" y="223054"/>
            <a:ext cx="1609973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別紙様式第１－１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7037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3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336" y="740991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大津町長宛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614438"/>
              </p:ext>
            </p:extLst>
          </p:nvPr>
        </p:nvGraphicFramePr>
        <p:xfrm>
          <a:off x="323645" y="1817601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大津　太郎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菊池郡大津町大字大津</a:t>
                      </a:r>
                      <a:r>
                        <a:rPr kumimoji="1" lang="en-US" altLang="ja-JP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1233</a:t>
                      </a:r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番地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S12.1.1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096-293-3112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7268845" y="1482239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30845" y="1817601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645" y="4310767"/>
            <a:ext cx="82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645" y="148478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3925313"/>
              </p:ext>
            </p:extLst>
          </p:nvPr>
        </p:nvGraphicFramePr>
        <p:xfrm>
          <a:off x="323645" y="4987875"/>
          <a:ext cx="5688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施設名</a:t>
                      </a:r>
                      <a:endParaRPr kumimoji="1" lang="ja-JP" altLang="en-US" sz="12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有料老人ホーム　○○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3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施設の住所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菊池郡大津町大字～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施設長　大津　花子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　　　（　　　　）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23645" y="468009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（施設長記載）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988845" y="740991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730918" y="211659"/>
            <a:ext cx="129422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記入例</a:t>
            </a:r>
            <a:endParaRPr kumimoji="1" lang="en-US" altLang="ja-JP" sz="24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" name="吹き出し: 四角形 1">
            <a:extLst>
              <a:ext uri="{FF2B5EF4-FFF2-40B4-BE49-F238E27FC236}">
                <a16:creationId xmlns:a16="http://schemas.microsoft.com/office/drawing/2014/main" id="{4D935B68-F3CA-4341-B228-9CE63C95B0A3}"/>
              </a:ext>
            </a:extLst>
          </p:cNvPr>
          <p:cNvSpPr/>
          <p:nvPr/>
        </p:nvSpPr>
        <p:spPr>
          <a:xfrm>
            <a:off x="5764057" y="4227710"/>
            <a:ext cx="3730283" cy="904776"/>
          </a:xfrm>
          <a:prstGeom prst="wedgeRectCallout">
            <a:avLst>
              <a:gd name="adj1" fmla="val -63902"/>
              <a:gd name="adj2" fmla="val 469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施設印の押印をお願い致します</a:t>
            </a:r>
          </a:p>
        </p:txBody>
      </p:sp>
      <p:sp>
        <p:nvSpPr>
          <p:cNvPr id="3" name="フローチャート: 結合子 2">
            <a:extLst>
              <a:ext uri="{FF2B5EF4-FFF2-40B4-BE49-F238E27FC236}">
                <a16:creationId xmlns:a16="http://schemas.microsoft.com/office/drawing/2014/main" id="{6C034871-696C-4E5E-AEE1-198A31E50A69}"/>
              </a:ext>
            </a:extLst>
          </p:cNvPr>
          <p:cNvSpPr/>
          <p:nvPr/>
        </p:nvSpPr>
        <p:spPr>
          <a:xfrm>
            <a:off x="4208139" y="4775988"/>
            <a:ext cx="689317" cy="6805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印</a:t>
            </a:r>
          </a:p>
        </p:txBody>
      </p:sp>
      <p:sp>
        <p:nvSpPr>
          <p:cNvPr id="16" name="吹き出し: 四角形 15">
            <a:extLst>
              <a:ext uri="{FF2B5EF4-FFF2-40B4-BE49-F238E27FC236}">
                <a16:creationId xmlns:a16="http://schemas.microsoft.com/office/drawing/2014/main" id="{29F4E83A-46E1-4808-9E30-BAB8CCF2827F}"/>
              </a:ext>
            </a:extLst>
          </p:cNvPr>
          <p:cNvSpPr/>
          <p:nvPr/>
        </p:nvSpPr>
        <p:spPr>
          <a:xfrm>
            <a:off x="6573000" y="2915838"/>
            <a:ext cx="2901443" cy="904776"/>
          </a:xfrm>
          <a:prstGeom prst="wedgeRectCallout">
            <a:avLst>
              <a:gd name="adj1" fmla="val 584"/>
              <a:gd name="adj2" fmla="val -867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顔写真を貼付して下さい</a:t>
            </a:r>
          </a:p>
        </p:txBody>
      </p:sp>
      <p:sp>
        <p:nvSpPr>
          <p:cNvPr id="17" name="吹き出し: 四角形 16">
            <a:extLst>
              <a:ext uri="{FF2B5EF4-FFF2-40B4-BE49-F238E27FC236}">
                <a16:creationId xmlns:a16="http://schemas.microsoft.com/office/drawing/2014/main" id="{5E11F11A-C06D-4489-B10B-55B758FCF5A3}"/>
              </a:ext>
            </a:extLst>
          </p:cNvPr>
          <p:cNvSpPr/>
          <p:nvPr/>
        </p:nvSpPr>
        <p:spPr>
          <a:xfrm>
            <a:off x="4208139" y="873979"/>
            <a:ext cx="2901443" cy="904776"/>
          </a:xfrm>
          <a:prstGeom prst="wedgeRectCallout">
            <a:avLst>
              <a:gd name="adj1" fmla="val 79129"/>
              <a:gd name="adj2" fmla="val -463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証明日をご記入下さい</a:t>
            </a:r>
          </a:p>
        </p:txBody>
      </p:sp>
      <p:sp>
        <p:nvSpPr>
          <p:cNvPr id="9" name="円: 塗りつぶしなし 8">
            <a:extLst>
              <a:ext uri="{FF2B5EF4-FFF2-40B4-BE49-F238E27FC236}">
                <a16:creationId xmlns:a16="http://schemas.microsoft.com/office/drawing/2014/main" id="{011B1AA1-548F-4C63-AAEF-B6287BCBA3DA}"/>
              </a:ext>
            </a:extLst>
          </p:cNvPr>
          <p:cNvSpPr/>
          <p:nvPr/>
        </p:nvSpPr>
        <p:spPr>
          <a:xfrm>
            <a:off x="4712675" y="2536621"/>
            <a:ext cx="407963" cy="393286"/>
          </a:xfrm>
          <a:prstGeom prst="donut">
            <a:avLst>
              <a:gd name="adj" fmla="val 59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247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200</Words>
  <Application>Microsoft Office PowerPoint</Application>
  <PresentationFormat>A4 210 x 297 mm</PresentationFormat>
  <Paragraphs>52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田島 公洋</dc:creator>
  <cp:lastModifiedBy>吉川 琴響</cp:lastModifiedBy>
  <cp:revision>11</cp:revision>
  <dcterms:modified xsi:type="dcterms:W3CDTF">2023-06-15T23:09:38Z</dcterms:modified>
</cp:coreProperties>
</file>