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2" r:id="rId2"/>
    <p:sldId id="261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256C70B-2C13-4811-8D36-BC53CCFD9406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7F9C8C0-6B02-435F-A833-F589C008B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5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72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74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大津町長宛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668876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557090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（病院長記載）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9C8A6FD-9E3F-44C8-ABF6-7214099F43C2}"/>
              </a:ext>
            </a:extLst>
          </p:cNvPr>
          <p:cNvSpPr txBox="1"/>
          <p:nvPr/>
        </p:nvSpPr>
        <p:spPr>
          <a:xfrm>
            <a:off x="7884367" y="223054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403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大津町長宛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674880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大津　太郎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菊池郡大津町大字大津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1233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番地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S12.1.1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096-293-3112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911116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○○病院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菊池郡大津町大字～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病院長　大津　花子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（　　　　）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（病院長記載）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30918" y="211659"/>
            <a:ext cx="129422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記入例</a:t>
            </a:r>
            <a:endParaRPr kumimoji="1" lang="en-US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4D935B68-F3CA-4341-B228-9CE63C95B0A3}"/>
              </a:ext>
            </a:extLst>
          </p:cNvPr>
          <p:cNvSpPr/>
          <p:nvPr/>
        </p:nvSpPr>
        <p:spPr>
          <a:xfrm>
            <a:off x="5764057" y="4227710"/>
            <a:ext cx="3730283" cy="904776"/>
          </a:xfrm>
          <a:prstGeom prst="wedgeRectCallout">
            <a:avLst>
              <a:gd name="adj1" fmla="val -108402"/>
              <a:gd name="adj2" fmla="val 345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病院印の押印をお願い致します</a:t>
            </a:r>
          </a:p>
        </p:txBody>
      </p:sp>
      <p:sp>
        <p:nvSpPr>
          <p:cNvPr id="3" name="フローチャート: 結合子 2">
            <a:extLst>
              <a:ext uri="{FF2B5EF4-FFF2-40B4-BE49-F238E27FC236}">
                <a16:creationId xmlns:a16="http://schemas.microsoft.com/office/drawing/2014/main" id="{6C034871-696C-4E5E-AEE1-198A31E50A69}"/>
              </a:ext>
            </a:extLst>
          </p:cNvPr>
          <p:cNvSpPr/>
          <p:nvPr/>
        </p:nvSpPr>
        <p:spPr>
          <a:xfrm>
            <a:off x="2822986" y="4792212"/>
            <a:ext cx="689317" cy="6805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印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29F4E83A-46E1-4808-9E30-BAB8CCF2827F}"/>
              </a:ext>
            </a:extLst>
          </p:cNvPr>
          <p:cNvSpPr/>
          <p:nvPr/>
        </p:nvSpPr>
        <p:spPr>
          <a:xfrm>
            <a:off x="6573000" y="2915838"/>
            <a:ext cx="2901443" cy="904776"/>
          </a:xfrm>
          <a:prstGeom prst="wedgeRectCallout">
            <a:avLst>
              <a:gd name="adj1" fmla="val 584"/>
              <a:gd name="adj2" fmla="val -867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顔写真を貼付して下さい</a:t>
            </a: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5E11F11A-C06D-4489-B10B-55B758FCF5A3}"/>
              </a:ext>
            </a:extLst>
          </p:cNvPr>
          <p:cNvSpPr/>
          <p:nvPr/>
        </p:nvSpPr>
        <p:spPr>
          <a:xfrm>
            <a:off x="4208139" y="873979"/>
            <a:ext cx="2901443" cy="904776"/>
          </a:xfrm>
          <a:prstGeom prst="wedgeRectCallout">
            <a:avLst>
              <a:gd name="adj1" fmla="val 79129"/>
              <a:gd name="adj2" fmla="val -463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証明日をご記入下さい</a:t>
            </a:r>
          </a:p>
        </p:txBody>
      </p:sp>
      <p:sp>
        <p:nvSpPr>
          <p:cNvPr id="9" name="円: 塗りつぶしなし 8">
            <a:extLst>
              <a:ext uri="{FF2B5EF4-FFF2-40B4-BE49-F238E27FC236}">
                <a16:creationId xmlns:a16="http://schemas.microsoft.com/office/drawing/2014/main" id="{FBB9251B-DF72-4EC0-8127-2AF5F7E5842B}"/>
              </a:ext>
            </a:extLst>
          </p:cNvPr>
          <p:cNvSpPr/>
          <p:nvPr/>
        </p:nvSpPr>
        <p:spPr>
          <a:xfrm>
            <a:off x="4643514" y="2459646"/>
            <a:ext cx="492370" cy="534091"/>
          </a:xfrm>
          <a:prstGeom prst="donut">
            <a:avLst>
              <a:gd name="adj" fmla="val 10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97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201</Words>
  <Application>Microsoft Office PowerPoint</Application>
  <PresentationFormat>A4 210 x 297 mm</PresentationFormat>
  <Paragraphs>52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田島 公洋</dc:creator>
  <cp:lastModifiedBy>吉川 琴響</cp:lastModifiedBy>
  <cp:revision>12</cp:revision>
  <dcterms:modified xsi:type="dcterms:W3CDTF">2023-06-23T01:21:22Z</dcterms:modified>
</cp:coreProperties>
</file>